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62" r:id="rId2"/>
    <p:sldId id="277" r:id="rId3"/>
    <p:sldId id="263" r:id="rId4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D02"/>
    <a:srgbClr val="202B2F"/>
    <a:srgbClr val="BCB0D6"/>
    <a:srgbClr val="D3F1FF"/>
    <a:srgbClr val="374047"/>
    <a:srgbClr val="90A7B6"/>
    <a:srgbClr val="E2E7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5179"/>
  </p:normalViewPr>
  <p:slideViewPr>
    <p:cSldViewPr snapToGrid="0" snapToObjects="1">
      <p:cViewPr varScale="1">
        <p:scale>
          <a:sx n="111" d="100"/>
          <a:sy n="111" d="100"/>
        </p:scale>
        <p:origin x="55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272BB90E-DD0B-421D-9974-085934E44EB1}" type="datetimeFigureOut">
              <a:rPr lang="en-US"/>
              <a:pPr>
                <a:defRPr/>
              </a:pPr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08F443D6-082D-4E6A-85E2-83F8B17292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1117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A61855C-E03D-42C2-999E-CE3201B1F884}" type="datetimeFigureOut">
              <a:rPr lang="en-US"/>
              <a:pPr>
                <a:defRPr/>
              </a:pPr>
              <a:t>12/7/2016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73A969D2-CF0C-4611-A09E-D048B1D195F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7300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71D34CC-06B7-4D85-B4D0-6B3B79B0B894}" type="slidenum">
              <a:rPr lang="en-US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37290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34820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3381445C-C0A0-42CE-BAA7-F8386C344163}" type="slidenum">
              <a:rPr lang="en-US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US" altLang="en-US" smtClean="0"/>
          </a:p>
        </p:txBody>
      </p:sp>
    </p:spTree>
    <p:extLst>
      <p:ext uri="{BB962C8B-B14F-4D97-AF65-F5344CB8AC3E}">
        <p14:creationId xmlns:p14="http://schemas.microsoft.com/office/powerpoint/2010/main" val="40195101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8878888" y="0"/>
            <a:ext cx="3313112" cy="6858000"/>
          </a:xfrm>
          <a:prstGeom prst="rect">
            <a:avLst/>
          </a:prstGeom>
          <a:solidFill>
            <a:srgbClr val="D3F1FF"/>
          </a:solidFill>
          <a:ln>
            <a:solidFill>
              <a:srgbClr val="D3F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5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7704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80382" y="1122363"/>
            <a:ext cx="5973417" cy="2387600"/>
          </a:xfrm>
        </p:spPr>
        <p:txBody>
          <a:bodyPr anchor="b"/>
          <a:lstStyle>
            <a:lvl1pPr algn="ctr">
              <a:defRPr sz="6000">
                <a:solidFill>
                  <a:srgbClr val="800D0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80382" y="3602037"/>
            <a:ext cx="5973416" cy="2617787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37404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5380038" y="6356350"/>
            <a:ext cx="858837" cy="365125"/>
          </a:xfrm>
        </p:spPr>
        <p:txBody>
          <a:bodyPr/>
          <a:lstStyle>
            <a:lvl1pPr>
              <a:defRPr>
                <a:solidFill>
                  <a:srgbClr val="374047"/>
                </a:solidFill>
              </a:defRPr>
            </a:lvl1pPr>
          </a:lstStyle>
          <a:p>
            <a:pPr>
              <a:defRPr/>
            </a:pPr>
            <a:fld id="{9867783F-0618-4639-B607-F600CCB7F94C}" type="datetime1">
              <a:rPr lang="en-US"/>
              <a:pPr>
                <a:defRPr/>
              </a:pPr>
              <a:t>12/7/2016</a:t>
            </a:fld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0313" y="6356350"/>
            <a:ext cx="4114800" cy="365125"/>
          </a:xfrm>
        </p:spPr>
        <p:txBody>
          <a:bodyPr/>
          <a:lstStyle>
            <a:lvl1pPr>
              <a:defRPr>
                <a:solidFill>
                  <a:srgbClr val="374047"/>
                </a:solidFill>
              </a:defRPr>
            </a:lvl1pPr>
          </a:lstStyle>
          <a:p>
            <a:pPr>
              <a:defRPr/>
            </a:pPr>
            <a:r>
              <a:rPr lang="en-US"/>
              <a:t>Foley, Gong, Jimenez, Niu, &amp; Weiss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94963" y="6356350"/>
            <a:ext cx="858837" cy="365125"/>
          </a:xfrm>
        </p:spPr>
        <p:txBody>
          <a:bodyPr/>
          <a:lstStyle>
            <a:lvl1pPr>
              <a:defRPr>
                <a:solidFill>
                  <a:srgbClr val="374047"/>
                </a:solidFill>
              </a:defRPr>
            </a:lvl1pPr>
          </a:lstStyle>
          <a:p>
            <a:pPr>
              <a:defRPr/>
            </a:pPr>
            <a:fld id="{0B469910-868C-40F7-BB15-080F13F6F0D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527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296" y="365125"/>
            <a:ext cx="1001864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8296" y="1825625"/>
            <a:ext cx="10018643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77813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4AF78C-3923-4F9F-8994-3FD5384D74FA}" type="datetime1">
              <a:rPr lang="en-US"/>
              <a:pPr>
                <a:defRPr/>
              </a:pPr>
              <a:t>12/7/2016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30563" y="63563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Foley, Gong, Jimenez, Niu, &amp; Weiss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583488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9BA4227-B8E1-4655-9609-2B0E89FC5E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8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84"/>
          <a:stretch>
            <a:fillRect/>
          </a:stretch>
        </p:blipFill>
        <p:spPr bwMode="auto">
          <a:xfrm>
            <a:off x="7991475" y="0"/>
            <a:ext cx="42005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774" y="1709738"/>
            <a:ext cx="7633252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774" y="4589463"/>
            <a:ext cx="7633252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1905000" y="63563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Foley, Gong, Jimenez, Niu, &amp; Weiss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6232525" y="6356350"/>
            <a:ext cx="15462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8F2F6A-DA33-4683-9F31-C09F0646DDEC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2"/>
          </p:nvPr>
        </p:nvSpPr>
        <p:spPr>
          <a:xfrm>
            <a:off x="146050" y="6356350"/>
            <a:ext cx="1546225" cy="365125"/>
          </a:xfrm>
        </p:spPr>
        <p:txBody>
          <a:bodyPr/>
          <a:lstStyle>
            <a:lvl1pPr>
              <a:defRPr>
                <a:solidFill>
                  <a:srgbClr val="374047"/>
                </a:solidFill>
              </a:defRPr>
            </a:lvl1pPr>
          </a:lstStyle>
          <a:p>
            <a:pPr>
              <a:defRPr/>
            </a:pPr>
            <a:fld id="{8B751130-0459-4077-9B0A-E51AA0503B7D}" type="datetime1">
              <a:rPr lang="en-US"/>
              <a:pPr>
                <a:defRPr/>
              </a:pPr>
              <a:t>12/7/2016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997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296" y="365125"/>
            <a:ext cx="10018644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8296" y="1825625"/>
            <a:ext cx="4890052" cy="4351338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80382" y="1825625"/>
            <a:ext cx="4916557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77813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A403CC-79B4-4DFF-B64F-20115A54C5D3}" type="datetime1">
              <a:rPr lang="en-US"/>
              <a:pPr>
                <a:defRPr/>
              </a:pPr>
              <a:t>12/7/2016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30563" y="63563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Foley, Gong, Jimenez, Niu, &amp; Weiss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553325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A87B37-AE56-47B8-AAC0-F453389A639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423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296" y="365125"/>
            <a:ext cx="1001864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8296" y="1681163"/>
            <a:ext cx="48900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8296" y="2505075"/>
            <a:ext cx="4890053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80382" y="1681163"/>
            <a:ext cx="491655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80382" y="2505075"/>
            <a:ext cx="491655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277813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AE2C21-5208-4EF7-BCF4-618DBFBDC9F1}" type="datetime1">
              <a:rPr lang="en-US"/>
              <a:pPr>
                <a:defRPr/>
              </a:pPr>
              <a:t>12/7/2016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230563" y="63563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Foley, Gong, Jimenez, Niu, &amp; Weiss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553325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595A5E-DBE0-49E6-83B8-2D27BCD8A8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784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296" y="365125"/>
            <a:ext cx="10018643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77813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B94106-47B9-41C8-8E77-573015B0EC68}" type="datetime1">
              <a:rPr lang="en-US"/>
              <a:pPr>
                <a:defRPr/>
              </a:pPr>
              <a:t>12/7/2016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230563" y="63563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Foley, Gong, Jimenez, Niu, &amp; Weiss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553325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F41EC5-3BA9-445F-A88F-6A5296D1C43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36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>
            <a:spLocks noGrp="1"/>
          </p:cNvSpPr>
          <p:nvPr>
            <p:ph type="dt" sz="half" idx="10"/>
          </p:nvPr>
        </p:nvSpPr>
        <p:spPr>
          <a:xfrm>
            <a:off x="277813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2F5319C-5863-4479-9AF9-ECA5C5EC111A}" type="datetime1">
              <a:rPr lang="en-US"/>
              <a:pPr>
                <a:defRPr/>
              </a:pPr>
              <a:t>12/7/2016</a:t>
            </a:fld>
            <a:endParaRPr lang="en-US"/>
          </a:p>
        </p:txBody>
      </p:sp>
      <p:sp>
        <p:nvSpPr>
          <p:cNvPr id="3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230563" y="6356350"/>
            <a:ext cx="4114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Foley, Gong, Jimenez, Niu, &amp; Weiss</a:t>
            </a:r>
          </a:p>
        </p:txBody>
      </p:sp>
      <p:sp>
        <p:nvSpPr>
          <p:cNvPr id="4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553325" y="6356350"/>
            <a:ext cx="27432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B98B1C3-6502-43D6-8680-BE0287680DC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588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F1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/>
          </p:cNvSpPr>
          <p:nvPr userDrawn="1"/>
        </p:nvSpPr>
        <p:spPr bwMode="auto">
          <a:xfrm>
            <a:off x="10310813" y="0"/>
            <a:ext cx="1881187" cy="6858000"/>
          </a:xfrm>
          <a:custGeom>
            <a:avLst/>
            <a:gdLst>
              <a:gd name="T0" fmla="*/ 159026 w 1881807"/>
              <a:gd name="T1" fmla="*/ 0 h 6858000"/>
              <a:gd name="T2" fmla="*/ 1881807 w 1881807"/>
              <a:gd name="T3" fmla="*/ 0 h 6858000"/>
              <a:gd name="T4" fmla="*/ 1881807 w 1881807"/>
              <a:gd name="T5" fmla="*/ 6858000 h 6858000"/>
              <a:gd name="T6" fmla="*/ 0 w 1881807"/>
              <a:gd name="T7" fmla="*/ 6858000 h 6858000"/>
              <a:gd name="T8" fmla="*/ 159026 w 1881807"/>
              <a:gd name="T9" fmla="*/ 0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881807" h="6858000">
                <a:moveTo>
                  <a:pt x="159026" y="0"/>
                </a:moveTo>
                <a:lnTo>
                  <a:pt x="1881807" y="0"/>
                </a:lnTo>
                <a:lnTo>
                  <a:pt x="1881807" y="6858000"/>
                </a:lnTo>
                <a:lnTo>
                  <a:pt x="0" y="6858000"/>
                </a:lnTo>
                <a:lnTo>
                  <a:pt x="159026" y="0"/>
                </a:lnTo>
                <a:close/>
              </a:path>
            </a:pathLst>
          </a:custGeom>
          <a:solidFill>
            <a:srgbClr val="BCB0D6"/>
          </a:solidFill>
          <a:ln w="12700" cap="flat" cmpd="sng">
            <a:solidFill>
              <a:srgbClr val="BCB0D6"/>
            </a:solidFill>
            <a:prstDash val="solid"/>
            <a:miter lim="800000"/>
            <a:headEnd/>
            <a:tailEnd/>
          </a:ln>
          <a:effectLst>
            <a:outerShdw blurRad="50800" dist="76201" dir="8100000" algn="tr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>
              <a:defRPr/>
            </a:pPr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4583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374047"/>
                </a:solidFill>
                <a:latin typeface="+mn-lt"/>
              </a:defRPr>
            </a:lvl1pPr>
          </a:lstStyle>
          <a:p>
            <a:pPr>
              <a:defRPr/>
            </a:pPr>
            <a:fld id="{29C608A3-1F5C-49CE-A206-3C59BFA8F670}" type="datetime1">
              <a:rPr lang="en-US"/>
              <a:pPr>
                <a:defRPr/>
              </a:pPr>
              <a:t>12/7/2016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374047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/>
              <a:t>Foley, Gong, Jimenez, Niu, &amp; Weiss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15160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rgbClr val="374047"/>
                </a:solidFill>
                <a:latin typeface="+mn-lt"/>
              </a:defRPr>
            </a:lvl1pPr>
          </a:lstStyle>
          <a:p>
            <a:pPr>
              <a:defRPr/>
            </a:pPr>
            <a:fld id="{D5CD2AA1-CAFB-49B3-BDDB-138AD774CBC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/>
          </p:cNvSpPr>
          <p:nvPr userDrawn="1"/>
        </p:nvSpPr>
        <p:spPr bwMode="auto">
          <a:xfrm>
            <a:off x="10310813" y="-119063"/>
            <a:ext cx="1933575" cy="7010401"/>
          </a:xfrm>
          <a:custGeom>
            <a:avLst/>
            <a:gdLst>
              <a:gd name="T0" fmla="*/ 159025 w 1934816"/>
              <a:gd name="T1" fmla="*/ 37052 h 6921085"/>
              <a:gd name="T2" fmla="*/ 1934816 w 1934816"/>
              <a:gd name="T3" fmla="*/ 0 h 6921085"/>
              <a:gd name="T4" fmla="*/ 1888434 w 1934816"/>
              <a:gd name="T5" fmla="*/ 359209 h 6921085"/>
              <a:gd name="T6" fmla="*/ 1914939 w 1934816"/>
              <a:gd name="T7" fmla="*/ 7010400 h 6921085"/>
              <a:gd name="T8" fmla="*/ 0 w 1934816"/>
              <a:gd name="T9" fmla="*/ 7010400 h 6921085"/>
              <a:gd name="T10" fmla="*/ 159025 w 1934816"/>
              <a:gd name="T11" fmla="*/ 37052 h 692108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1934816" h="6921085">
                <a:moveTo>
                  <a:pt x="159025" y="36580"/>
                </a:moveTo>
                <a:cubicBezTo>
                  <a:pt x="375477" y="33221"/>
                  <a:pt x="936485" y="109377"/>
                  <a:pt x="1934816" y="0"/>
                </a:cubicBezTo>
                <a:lnTo>
                  <a:pt x="1888434" y="354633"/>
                </a:lnTo>
                <a:cubicBezTo>
                  <a:pt x="1892851" y="2574372"/>
                  <a:pt x="1910522" y="4701346"/>
                  <a:pt x="1914939" y="6921085"/>
                </a:cubicBezTo>
                <a:lnTo>
                  <a:pt x="0" y="6921085"/>
                </a:lnTo>
                <a:cubicBezTo>
                  <a:pt x="530087" y="4652754"/>
                  <a:pt x="2676938" y="3948181"/>
                  <a:pt x="159025" y="36580"/>
                </a:cubicBezTo>
                <a:close/>
              </a:path>
            </a:pathLst>
          </a:custGeom>
          <a:solidFill>
            <a:srgbClr val="202B2F"/>
          </a:solidFill>
          <a:ln w="12700" cap="flat" cmpd="sng">
            <a:solidFill>
              <a:srgbClr val="202B2F"/>
            </a:solidFill>
            <a:prstDash val="solid"/>
            <a:miter lim="800000"/>
            <a:headEnd/>
            <a:tailEnd/>
          </a:ln>
          <a:effectLst>
            <a:outerShdw blurRad="50800" dist="76200" dir="10800000" algn="r" rotWithShape="0">
              <a:srgbClr val="000000">
                <a:alpha val="39999"/>
              </a:srgbClr>
            </a:outerShdw>
          </a:effectLst>
        </p:spPr>
        <p:txBody>
          <a:bodyPr anchor="ctr"/>
          <a:lstStyle/>
          <a:p>
            <a:pPr>
              <a:defRPr/>
            </a:pPr>
            <a:endParaRPr lang="en-US"/>
          </a:p>
        </p:txBody>
      </p:sp>
      <p:pic>
        <p:nvPicPr>
          <p:cNvPr id="1033" name="Picture 7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36052">
            <a:off x="10698163" y="5445125"/>
            <a:ext cx="1524000" cy="152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</p:sldLayoutIdLst>
  <p:hf hdr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b="1" kern="1200">
          <a:solidFill>
            <a:srgbClr val="374047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rgbClr val="374047"/>
          </a:solidFill>
          <a:latin typeface="Calibri Light" panose="020F0302020204030204" pitchFamily="34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rgbClr val="374047"/>
          </a:solidFill>
          <a:latin typeface="Calibri Light" panose="020F0302020204030204" pitchFamily="34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rgbClr val="374047"/>
          </a:solidFill>
          <a:latin typeface="Calibri Light" panose="020F0302020204030204" pitchFamily="34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rgbClr val="374047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rgbClr val="374047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rgbClr val="374047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rgbClr val="374047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 b="1">
          <a:solidFill>
            <a:srgbClr val="374047"/>
          </a:solidFill>
          <a:latin typeface="Calibri Light" panose="020F0302020204030204" pitchFamily="34" charset="0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rgbClr val="800D02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rgbClr val="800D02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rgbClr val="800D02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800D02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800D0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050" y="1709738"/>
            <a:ext cx="7632700" cy="2852737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The Math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050" y="4589463"/>
            <a:ext cx="7632700" cy="1500187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buFont typeface="Arial"/>
              <a:buNone/>
              <a:defRPr/>
            </a:pPr>
            <a:endParaRPr lang="en-US"/>
          </a:p>
        </p:txBody>
      </p:sp>
      <p:sp>
        <p:nvSpPr>
          <p:cNvPr id="30724" name="Date Placeholder 3"/>
          <p:cNvSpPr>
            <a:spLocks noGrp="1"/>
          </p:cNvSpPr>
          <p:nvPr>
            <p:ph type="dt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800D02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800D02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800D02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fld id="{647F777C-650E-4958-9F46-04EC467A2854}" type="datetime1">
              <a:rPr lang="en-US" altLang="en-US" sz="1200" smtClean="0">
                <a:solidFill>
                  <a:srgbClr val="374047"/>
                </a:solidFill>
              </a:rPr>
              <a:pPr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12/7/2016</a:t>
            </a:fld>
            <a:endParaRPr lang="en-US" altLang="en-US" sz="1200" smtClean="0">
              <a:solidFill>
                <a:srgbClr val="374047"/>
              </a:solidFill>
            </a:endParaRPr>
          </a:p>
        </p:txBody>
      </p:sp>
      <p:sp>
        <p:nvSpPr>
          <p:cNvPr id="30725" name="Footer Placeholder 4"/>
          <p:cNvSpPr>
            <a:spLocks noGrp="1"/>
          </p:cNvSpPr>
          <p:nvPr>
            <p:ph type="ftr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800D02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800D02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800D02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200" smtClean="0">
                <a:solidFill>
                  <a:srgbClr val="374047"/>
                </a:solidFill>
              </a:rPr>
              <a:t>Foley, Gong, Jimenez, Niu, &amp; Weiss</a:t>
            </a:r>
          </a:p>
        </p:txBody>
      </p:sp>
      <p:sp>
        <p:nvSpPr>
          <p:cNvPr id="30726" name="Slide Number Placeholder 5"/>
          <p:cNvSpPr>
            <a:spLocks noGrp="1"/>
          </p:cNvSpPr>
          <p:nvPr>
            <p:ph type="sldNum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800D02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800D02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800D02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fld id="{AF5E17B2-3E83-48B2-B4D1-7CEAE126D21D}" type="slidenum">
              <a:rPr lang="en-US" altLang="en-US" sz="1200" smtClean="0">
                <a:solidFill>
                  <a:srgbClr val="374047"/>
                </a:solidFill>
              </a:rPr>
              <a:pPr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1</a:t>
            </a:fld>
            <a:endParaRPr lang="en-US" altLang="en-US" sz="1200" smtClean="0">
              <a:solidFill>
                <a:srgbClr val="37404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813" y="365125"/>
            <a:ext cx="10164762" cy="132556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Which city to sent?</a:t>
            </a:r>
            <a:endParaRPr lang="en-US" dirty="0"/>
          </a:p>
        </p:txBody>
      </p:sp>
      <p:sp>
        <p:nvSpPr>
          <p:cNvPr id="33794" name="Content Placeholder 2"/>
          <p:cNvSpPr>
            <a:spLocks noGrp="1"/>
          </p:cNvSpPr>
          <p:nvPr>
            <p:ph idx="1"/>
          </p:nvPr>
        </p:nvSpPr>
        <p:spPr>
          <a:xfrm>
            <a:off x="622300" y="1825625"/>
            <a:ext cx="2743200" cy="435133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en-US" dirty="0" smtClean="0"/>
              <a:t>Blue: Go!</a:t>
            </a:r>
          </a:p>
          <a:p>
            <a:pPr marL="0" indent="0" eaLnBrk="1" hangingPunct="1">
              <a:buFont typeface="Arial" panose="020B0604020202020204" pitchFamily="34" charset="0"/>
              <a:buNone/>
              <a:defRPr/>
            </a:pPr>
            <a:endParaRPr lang="en-US" altLang="en-US" dirty="0" smtClean="0"/>
          </a:p>
          <a:p>
            <a:pPr eaLnBrk="1" hangingPunct="1">
              <a:defRPr/>
            </a:pPr>
            <a:r>
              <a:rPr lang="en-US" altLang="en-US" dirty="0" smtClean="0"/>
              <a:t>Red: expensive place to go to.</a:t>
            </a:r>
          </a:p>
        </p:txBody>
      </p:sp>
      <p:sp>
        <p:nvSpPr>
          <p:cNvPr id="31748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800D02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800D02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800D02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fld id="{7D231276-D915-49D2-B757-8A6AFD347146}" type="datetime1">
              <a:rPr lang="en-US" altLang="en-US" sz="1200" smtClean="0">
                <a:solidFill>
                  <a:srgbClr val="374047"/>
                </a:solidFill>
              </a:rPr>
              <a:pPr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12/7/2016</a:t>
            </a:fld>
            <a:endParaRPr lang="en-US" altLang="en-US" sz="1200" smtClean="0">
              <a:solidFill>
                <a:srgbClr val="374047"/>
              </a:solidFill>
            </a:endParaRPr>
          </a:p>
        </p:txBody>
      </p:sp>
      <p:sp>
        <p:nvSpPr>
          <p:cNvPr id="31749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800D02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800D02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800D02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200" smtClean="0">
                <a:solidFill>
                  <a:srgbClr val="374047"/>
                </a:solidFill>
              </a:rPr>
              <a:t>Foley, Gong, Jimenez, Niu, &amp; Weiss</a:t>
            </a:r>
          </a:p>
        </p:txBody>
      </p:sp>
      <p:sp>
        <p:nvSpPr>
          <p:cNvPr id="31750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800D02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800D02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800D02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fld id="{6FB011E7-F147-4F7A-ADA8-3652B2D83C14}" type="slidenum">
              <a:rPr lang="en-US" altLang="en-US" sz="1200" smtClean="0">
                <a:solidFill>
                  <a:srgbClr val="374047"/>
                </a:solidFill>
              </a:rPr>
              <a:pPr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2</a:t>
            </a:fld>
            <a:endParaRPr lang="en-US" altLang="en-US" sz="1200" smtClean="0">
              <a:solidFill>
                <a:srgbClr val="374047"/>
              </a:solidFill>
            </a:endParaRPr>
          </a:p>
        </p:txBody>
      </p:sp>
      <p:pic>
        <p:nvPicPr>
          <p:cNvPr id="31751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575" y="1601788"/>
            <a:ext cx="5545138" cy="47545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813" y="365125"/>
            <a:ext cx="10164762" cy="1325563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Equation statement</a:t>
            </a:r>
            <a:endParaRPr lang="en-US" dirty="0"/>
          </a:p>
        </p:txBody>
      </p:sp>
      <p:sp>
        <p:nvSpPr>
          <p:cNvPr id="30722" name="Content Placeholder 2"/>
          <p:cNvSpPr>
            <a:spLocks noGrp="1" noRot="1" noChangeAspect="1" noMove="1" noResize="1" noEditPoints="1" noAdjustHandles="1" noChangeArrowheads="1" noChangeShapeType="1" noTextEdit="1"/>
          </p:cNvSpPr>
          <p:nvPr>
            <p:ph idx="1"/>
          </p:nvPr>
        </p:nvSpPr>
        <p:spPr>
          <a:xfrm>
            <a:off x="277813" y="1825625"/>
            <a:ext cx="10164762" cy="4351338"/>
          </a:xfrm>
          <a:blipFill rotWithShape="0">
            <a:blip r:embed="rId3"/>
            <a:stretch>
              <a:fillRect l="-1080" t="-2241"/>
            </a:stretch>
          </a:blipFill>
          <a:extLst/>
        </p:spPr>
        <p:txBody>
          <a:bodyPr/>
          <a:lstStyle/>
          <a:p>
            <a:r>
              <a:rPr lang="en-US">
                <a:noFill/>
              </a:rPr>
              <a:t> </a:t>
            </a:r>
          </a:p>
        </p:txBody>
      </p:sp>
      <p:sp>
        <p:nvSpPr>
          <p:cNvPr id="33796" name="Date Placeholder 3"/>
          <p:cNvSpPr>
            <a:spLocks noGrp="1"/>
          </p:cNvSpPr>
          <p:nvPr>
            <p:ph type="dt" sz="quarter" idx="10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800D02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800D02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800D02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fld id="{4068FA8C-F80A-417F-9608-03CA3C446A3F}" type="datetime1">
              <a:rPr lang="en-US" altLang="en-US" sz="1200" smtClean="0">
                <a:solidFill>
                  <a:srgbClr val="374047"/>
                </a:solidFill>
              </a:rPr>
              <a:pPr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12/7/2016</a:t>
            </a:fld>
            <a:endParaRPr lang="en-US" altLang="en-US" sz="1200" smtClean="0">
              <a:solidFill>
                <a:srgbClr val="374047"/>
              </a:solidFill>
            </a:endParaRPr>
          </a:p>
        </p:txBody>
      </p:sp>
      <p:sp>
        <p:nvSpPr>
          <p:cNvPr id="33797" name="Footer Placeholder 4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800D02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800D02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800D02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200" smtClean="0">
                <a:solidFill>
                  <a:srgbClr val="374047"/>
                </a:solidFill>
              </a:rPr>
              <a:t>Foley, Gong, Jimenez, Niu, &amp; Weiss</a:t>
            </a:r>
          </a:p>
        </p:txBody>
      </p:sp>
      <p:sp>
        <p:nvSpPr>
          <p:cNvPr id="33798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800D02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800D02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800D02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rgbClr val="800D02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fld id="{553EFBE2-44FE-4F5C-828F-20C9C5756D5A}" type="slidenum">
              <a:rPr lang="en-US" altLang="en-US" sz="1200" smtClean="0">
                <a:solidFill>
                  <a:srgbClr val="374047"/>
                </a:solidFill>
              </a:rPr>
              <a:pPr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3</a:t>
            </a:fld>
            <a:endParaRPr lang="en-US" altLang="en-US" sz="1200" smtClean="0">
              <a:solidFill>
                <a:srgbClr val="374047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549</TotalTime>
  <Words>59</Words>
  <Application>Microsoft Office PowerPoint</Application>
  <PresentationFormat>Widescreen</PresentationFormat>
  <Paragraphs>18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Arial</vt:lpstr>
      <vt:lpstr>Calibri Light</vt:lpstr>
      <vt:lpstr>Office Theme</vt:lpstr>
      <vt:lpstr>The Math</vt:lpstr>
      <vt:lpstr>Which city to sent?</vt:lpstr>
      <vt:lpstr>Equation statement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Arturo Jiménez Castillo</dc:creator>
  <cp:lastModifiedBy>Niu, Mu</cp:lastModifiedBy>
  <cp:revision>29</cp:revision>
  <dcterms:created xsi:type="dcterms:W3CDTF">2016-12-01T20:49:05Z</dcterms:created>
  <dcterms:modified xsi:type="dcterms:W3CDTF">2016-12-07T21:55:35Z</dcterms:modified>
</cp:coreProperties>
</file>